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1" name="Afbeelding 10"/>
          <p:cNvPicPr>
            <a:picLocks noChangeAspect="1"/>
          </p:cNvPicPr>
          <p:nvPr userDrawn="1"/>
        </p:nvPicPr>
        <p:blipFill rotWithShape="1">
          <a:blip r:embed="rId2"/>
          <a:srcRect t="14424" b="42303"/>
          <a:stretch/>
        </p:blipFill>
        <p:spPr>
          <a:xfrm>
            <a:off x="0" y="3890356"/>
            <a:ext cx="12192000" cy="29676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SCHEDULER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10314</TotalTime>
  <Words>5</Words>
  <Application>Microsoft Office PowerPoint</Application>
  <PresentationFormat>Breedbeeld</PresentationFormat>
  <Paragraphs>2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moose for dcs world SCHEDULER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440</cp:revision>
  <dcterms:created xsi:type="dcterms:W3CDTF">2016-04-14T07:37:30Z</dcterms:created>
  <dcterms:modified xsi:type="dcterms:W3CDTF">2017-03-10T21:54:25Z</dcterms:modified>
</cp:coreProperties>
</file>

<file path=docProps/thumbnail.jpeg>
</file>